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76" r:id="rId4"/>
    <p:sldId id="267" r:id="rId5"/>
    <p:sldId id="277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5/15/17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rxlist.com/varizig-drug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315416"/>
            <a:ext cx="7772400" cy="47525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Human Varicella-Zoster Immune Globulin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Human Varicella-Zoster Immune Globulin is a solvent/detergent-treated sterile liquid preparation of purified human immune globulin G (</a:t>
            </a:r>
            <a:r>
              <a:rPr lang="en-US" dirty="0" err="1">
                <a:solidFill>
                  <a:srgbClr val="000000"/>
                </a:solidFill>
                <a:latin typeface="Times"/>
                <a:ea typeface="Calibri"/>
                <a:cs typeface="Times"/>
              </a:rPr>
              <a:t>IgG</a:t>
            </a:r>
            <a:r>
              <a:rPr lang="en-US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) containing antibodies to varicella zoster virus (anti-VZV)</a:t>
            </a:r>
            <a:r>
              <a:rPr lang="en-US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.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itchFamily="18" charset="0"/>
              <a:ea typeface="Calibri"/>
              <a:cs typeface="Calibri"/>
            </a:endParaRP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Indication: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Indicated for reducing the severity of chicken pox (varicella zoster virus) infections in high risk individuals after exposure</a:t>
            </a:r>
            <a:endParaRPr lang="en-US" sz="2400" dirty="0" smtClean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4555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 algn="just">
              <a:buNone/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Provides passive immunization for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Calibri"/>
              </a:rPr>
              <a:t>non immune </a:t>
            </a: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individuals exposed to varicella zoster virus, thereby reducing the severity of varicella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Calibri"/>
              </a:rPr>
              <a:t>infections.</a:t>
            </a:r>
          </a:p>
          <a:p>
            <a:pPr marL="114300" indent="0" algn="just">
              <a:buNone/>
            </a:pPr>
            <a:endParaRPr lang="en-US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11430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340768"/>
            <a:ext cx="7772400" cy="4752528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Antibody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VARIZIG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VARIZIG [Varicella Zoster Immune Globulin (Human)] is a solvent/detergent-treated sterile liquid preparation of purified human immune globulin G (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IgG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) containing antibodies to varicella zoster virus (anti-VZV). VZV is the causative agent of chickenpox. VARIZIG is prepared from plasma donated by healthy, screened donors with high titers of antibodies to VZV, which is purified by an anion-exchange column chromatography manufacturing method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endParaRPr lang="en-US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632"/>
            <a:ext cx="7378079" cy="6192688"/>
          </a:xfrm>
        </p:spPr>
        <p:txBody>
          <a:bodyPr>
            <a:normAutofit fontScale="62500" lnSpcReduction="20000"/>
          </a:bodyPr>
          <a:lstStyle/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3600" dirty="0">
                <a:solidFill>
                  <a:srgbClr val="000000"/>
                </a:solidFill>
                <a:ea typeface="Calibri"/>
                <a:cs typeface="Calibri"/>
              </a:rPr>
              <a:t>Intramuscular</a:t>
            </a:r>
            <a:r>
              <a:rPr lang="en-I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administration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/>
          </a:p>
          <a:p>
            <a:pPr algn="just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Depending on patient size, divide the IM dose and administer in 2 or more injection sites; not to exceed 3 mL/injection </a:t>
            </a:r>
            <a:r>
              <a:rPr lang="en-US" sz="3600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site.</a:t>
            </a:r>
            <a:endParaRPr lang="en-US" sz="3600" dirty="0">
              <a:latin typeface="Times"/>
              <a:cs typeface="Times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0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92696"/>
            <a:ext cx="7620000" cy="4390468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Hypersensitivity to human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immunoglobulins.</a:t>
            </a:r>
            <a:b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I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most common adverse drug reactions (reported by ≥ 1% of subjects) observed in clinical trials for all subjects and patients (n=601) are the following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injection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site pain (3%),headache (2%),rash (including terms pruritus, rash, rash erythematous, rash vesicular and urticaria) (1%),fatigue (1%),chills (1%),nausea (1%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).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8868"/>
            <a:ext cx="7509614" cy="179222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2"/>
              </a:rPr>
              <a:t>http://www.rxlist.com/varizig-drug.htm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180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http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://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reference.medscape.com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/drug/varizig-varicella-zoster-immune-globulin-human-343145#0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1498</TotalTime>
  <Words>191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Human Varicella-Zoster Immune Globulin</vt:lpstr>
      <vt:lpstr>PowerPoint Presentation</vt:lpstr>
      <vt:lpstr>PowerPoint Presentation</vt:lpstr>
      <vt:lpstr>PowerPoint Presentation</vt:lpstr>
      <vt:lpstr>PowerPoint Presentation</vt:lpstr>
      <vt:lpstr>Contraindication :  Hypersensitivity to human immunoglobulins.  Side effects :  The most common adverse drug reactions (reported by ≥ 1% of subjects) observed in clinical trials for all subjects and patients (n=601) are the following: injection site pain (3%),headache (2%),rash (including terms pruritus, rash, rash erythematous, rash vesicular and urticaria) (1%),fatigue (1%),chills (1%),nausea (1%).</vt:lpstr>
      <vt:lpstr>References : http://www.rxlist.com/varizig-drug.htm  http://reference.medscape.com/drug/varizig-varicella-zoster-immune-globulin-human-343145#0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pawan</cp:lastModifiedBy>
  <cp:revision>56</cp:revision>
  <dcterms:created xsi:type="dcterms:W3CDTF">2014-12-29T07:14:40Z</dcterms:created>
  <dcterms:modified xsi:type="dcterms:W3CDTF">2017-05-15T09:47:21Z</dcterms:modified>
</cp:coreProperties>
</file>